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70" r:id="rId10"/>
    <p:sldId id="271" r:id="rId11"/>
    <p:sldId id="269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B081-C9BA-4A84-9E5F-ADE20B3F873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37F6-3209-43FF-B46C-08C92F00C4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432048" cy="542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353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B081-C9BA-4A84-9E5F-ADE20B3F873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37F6-3209-43FF-B46C-08C92F00C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9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37112"/>
            <a:ext cx="777240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Комитет по управлению муниципальным имуществом Администрации Ярославского муниципального  района Ярославской области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572140"/>
            <a:ext cx="8215370" cy="114505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 на право заключения договора аренды земельного участка, расположенного  по адресу: Российская Федерация, Ярославская область, Ярославский муниципальный район, Заволжское сельское поселение,                      д.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Коробово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земельный участок 8а.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99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16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4071934" y="2357430"/>
            <a:ext cx="928694" cy="21431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071942"/>
            <a:ext cx="2000264" cy="35719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813" t="21528" r="29297" b="6250"/>
          <a:stretch>
            <a:fillRect/>
          </a:stretch>
        </p:blipFill>
        <p:spPr bwMode="auto">
          <a:xfrm>
            <a:off x="1571604" y="0"/>
            <a:ext cx="6143668" cy="658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357430"/>
            <a:ext cx="69294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7929618" cy="5067320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по подготовке и организации аукциона проведены                                  в соответствии   со статьей 39.11. Земельного кодекса Российской Федерации,                     на основании заявления гражданина о предварительном согласовании предоставления земельного участка  в аренду для ведения личного подсобного хозяйства, поступившего в адрес Администрации Ярославского муниципального района 29.12.2018г. С учетом наличия заявлений иных граждан о намерении участвовать в аукционе на право заключения договора аренды земельного участка принято решение о предоставлении данного земельного участка в аренду по результатам аукциона.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При формировании данного земельного участка соблюдены требования земельного и градостроительного законодательства.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характеристиках земельного участка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929618" cy="5357850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образован из земель, государственная собственность на которые                         не разграничена.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Федерация, Ярославская область, Ярославский муниципальный район, Заволжское сельское поселение, д. </a:t>
            </a:r>
            <a:r>
              <a:rPr lang="ru-RU" sz="1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Коробово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земельный участок  8а.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земельного участка –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975 кв.м.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Кадастровый номер земельного участка: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76:17:083101:160.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земель: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земли населенных пунктов.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Разрешенное использование земельного участка: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ведения личного подсобного хозяйства.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Ограничения использования земельного участка: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отсутствуют.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Обременения: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не обременен правами третьих лиц, в залоге, в споре и под арестом не состоит. </a:t>
            </a:r>
          </a:p>
          <a:p>
            <a:pPr algn="just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Правилами землепользования и застройки Заволжского сельского поселения Ярославского муниципального района земельный участок расположен в зоне Ж5 - «Зона ведения личного подсобного хозяйства и садоводства в границах населенных пунктов».  Разрешенное использование объекта капитального строительства на земельном участке – индивидуальный жилой дом. Максимальное количество этажей – 3, высота здания - не более 10 метров. Процент застройки – 30 %. Минимальные отступы от границ земельных участков со стороны улиц – 5 метров, со стороны проездов – 3 метра, со стороны смежных земельных участков -  3 метра, со стороны рекреационных территорий – 10 метров, со стороны лесничеств – 30 метров . </a:t>
            </a:r>
          </a:p>
          <a:p>
            <a:pPr algn="just"/>
            <a:endParaRPr lang="ru-RU" sz="1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земельного участка и технические условия подключения к сетям инженерно-технического обеспечения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572428" cy="492922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находится в границах населенного пункта                                     д. </a:t>
            </a:r>
            <a:r>
              <a:rPr lang="ru-RU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Коробово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Организованный подъезд к участку возможен при его обустройстве. Расположен в пятой </a:t>
            </a:r>
            <a:r>
              <a:rPr lang="ru-RU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подзоне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приаэродромной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территории аэропорта Ярославль (</a:t>
            </a:r>
            <a:r>
              <a:rPr lang="ru-RU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Туношна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В </a:t>
            </a:r>
            <a:r>
              <a:rPr lang="ru-RU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подзоне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запрещено размещение опасных производственных объектов. Ограничения использования объектов недвижимости и осуществления деятельности должны обеспечивать безопасность выполнения полёта в случае возникновения происшествий на опасных производственных объектах, с учетом максимального радиуса зон поражения. Участок не обработан, не огорожен, заросший травой, кустарником, рельеф участка неровный. В границах земельного участка отсутствуют объекты культурного наследия, включенные в единый государственный реестр объектов культурного наследия (памятников истории и культуры) народов Российской Федерации.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Имеется возможность присоединения к электрическим сетям филиала ПАО «МРСК Центра» - «</a:t>
            </a:r>
            <a:r>
              <a:rPr lang="ru-RU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Ярэнерго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объектов строительства с максимальной мощностью  не превышающей 15 кВт по третьей категории надежности от ближайших ВЛ  0,4 кВ.  Размер платы за технологическое присоединение </a:t>
            </a:r>
            <a:r>
              <a:rPr lang="ru-RU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энергопринимающих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устройств определяется на основании приказа Департамента энергетики  и регулирования тарифов Ярославской области, формирующийся на основании ставок, действующих на дату выдачи договора технологического присоединения.</a:t>
            </a:r>
          </a:p>
          <a:p>
            <a:pPr algn="just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Возможность подключения к инженерным сетям (водопровод, канализация, тепловые и газораспределительные сети) отсутствует.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проведения аукциона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01056" cy="428150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Аукцион проводится в соответствии с требованиями Земельного кодекса Российской Федерации и является открытым по форме подачи предложений                о размере ежегодной арендной платы за  земельный участок. </a:t>
            </a: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аренды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 лет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Начальный размер годовой арендной платы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31 281 рубль 12 копеек.</a:t>
            </a:r>
            <a:endParaRPr lang="ru-RU" sz="33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аукциона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900 рублей;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задатка для участия в аукционе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15 640 рублей.</a:t>
            </a:r>
            <a:endParaRPr lang="ru-RU" sz="33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 проводится путем повышения начальной цены на «шаг аукциона».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результатам аукциона определяется победитель, предложивший в ходе торгов наибольший размер ежегодной арендной платы за земельный участок.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итогам аукциона составляется протокол, который является основанием для заключения договора аренды земельного участка, предоставленного по результатам аукциона.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8906" t="21528" r="23438" b="15277"/>
          <a:stretch>
            <a:fillRect/>
          </a:stretch>
        </p:blipFill>
        <p:spPr bwMode="auto">
          <a:xfrm>
            <a:off x="642910" y="500042"/>
            <a:ext cx="8140824" cy="60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Расположение земельного участка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969" t="11111" r="28515" b="9722"/>
          <a:stretch>
            <a:fillRect/>
          </a:stretch>
        </p:blipFill>
        <p:spPr bwMode="auto">
          <a:xfrm>
            <a:off x="1142976" y="928670"/>
            <a:ext cx="7000924" cy="582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8215370" cy="85725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Схематичное обозначение доступа  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 земельному участку по существующим дорогам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785918" y="2571744"/>
            <a:ext cx="3857652" cy="23574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7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доступ  к земельному участку осуществляется при съезде с автомобильной дороги общего пользования регионального значения «Игнатово - Шебунино», далее  по земельным участкам общего пользования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62" t="15973" r="29687" b="6944"/>
          <a:stretch>
            <a:fillRect/>
          </a:stretch>
        </p:blipFill>
        <p:spPr bwMode="auto">
          <a:xfrm>
            <a:off x="642910" y="1500174"/>
            <a:ext cx="8025512" cy="506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8215370" cy="10001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Схематичное обозначение доступа  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 земельному участку по существующим дорогам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714744" y="4214818"/>
            <a:ext cx="214314" cy="92869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718" t="15278" r="26953" b="6250"/>
          <a:stretch>
            <a:fillRect/>
          </a:stretch>
        </p:blipFill>
        <p:spPr bwMode="auto">
          <a:xfrm>
            <a:off x="2500298" y="1142984"/>
            <a:ext cx="4500594" cy="54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_Телегино_1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8086EB7-B42A-4403-A76D-0355E2DC0650}" vid="{C2221577-589E-4EC7-AD03-4B9A9A56C1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Презентация_Телегино_132</Template>
  <TotalTime>551</TotalTime>
  <Words>710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Презентация_Телегино_132</vt:lpstr>
      <vt:lpstr>Комитет по управлению муниципальным имуществом Администрации Ярославского муниципального  района Ярославской области </vt:lpstr>
      <vt:lpstr>Слайд 2</vt:lpstr>
      <vt:lpstr>Информация о характеристиках земельного участка</vt:lpstr>
      <vt:lpstr>Описание земельного участка и технические условия подключения к сетям инженерно-технического обеспечения</vt:lpstr>
      <vt:lpstr>Условия проведения аукциона</vt:lpstr>
      <vt:lpstr>Слайд 6</vt:lpstr>
      <vt:lpstr>Слайд 7</vt:lpstr>
      <vt:lpstr>   Схематичное обозначение доступа          к земельному участку по существующим дорогам </vt:lpstr>
      <vt:lpstr>Схематичное обозначение доступа          к земельному участку по существующим дорогам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управлению муниципальным имуществом Администрации Ярославского муниципального  района Ярославской области</dc:title>
  <dc:creator>nazarovays</dc:creator>
  <cp:lastModifiedBy>golovkova</cp:lastModifiedBy>
  <cp:revision>45</cp:revision>
  <dcterms:created xsi:type="dcterms:W3CDTF">2020-08-03T06:51:31Z</dcterms:created>
  <dcterms:modified xsi:type="dcterms:W3CDTF">2021-05-24T09:15:32Z</dcterms:modified>
</cp:coreProperties>
</file>